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7" r:id="rId11"/>
    <p:sldId id="264" r:id="rId12"/>
    <p:sldId id="269" r:id="rId13"/>
    <p:sldId id="270" r:id="rId14"/>
    <p:sldId id="271" r:id="rId15"/>
    <p:sldId id="272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7"/>
    <p:restoredTop sz="95735"/>
  </p:normalViewPr>
  <p:slideViewPr>
    <p:cSldViewPr snapToGrid="0" snapToObjects="1">
      <p:cViewPr varScale="1">
        <p:scale>
          <a:sx n="104" d="100"/>
          <a:sy n="104" d="100"/>
        </p:scale>
        <p:origin x="68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rolosabdou\Desktop\Minor%20Programmeren\Programmeer-theorie\Staafgrafiek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18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Minimal amount of cables</a:t>
            </a:r>
            <a:endParaRPr lang="nl-NL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Blad1!$A$2</c:f>
              <c:strCache>
                <c:ptCount val="1"/>
                <c:pt idx="0">
                  <c:v>Wijk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Blad1!$B$2:$F$2</c:f>
              <c:numCache>
                <c:formatCode>General</c:formatCode>
                <c:ptCount val="5"/>
                <c:pt idx="0">
                  <c:v>2008</c:v>
                </c:pt>
                <c:pt idx="1">
                  <c:v>520</c:v>
                </c:pt>
                <c:pt idx="2">
                  <c:v>491</c:v>
                </c:pt>
                <c:pt idx="3">
                  <c:v>498</c:v>
                </c:pt>
                <c:pt idx="4">
                  <c:v>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54-C749-82D1-75E5832304D2}"/>
            </c:ext>
          </c:extLst>
        </c:ser>
        <c:ser>
          <c:idx val="1"/>
          <c:order val="1"/>
          <c:tx>
            <c:strRef>
              <c:f>Blad1!$A$3</c:f>
              <c:strCache>
                <c:ptCount val="1"/>
                <c:pt idx="0">
                  <c:v>Wijk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Blad1!$B$3:$F$3</c:f>
              <c:numCache>
                <c:formatCode>General</c:formatCode>
                <c:ptCount val="5"/>
                <c:pt idx="0">
                  <c:v>1757</c:v>
                </c:pt>
                <c:pt idx="1">
                  <c:v>528</c:v>
                </c:pt>
                <c:pt idx="2">
                  <c:v>533</c:v>
                </c:pt>
                <c:pt idx="3">
                  <c:v>524</c:v>
                </c:pt>
                <c:pt idx="4">
                  <c:v>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54-C749-82D1-75E5832304D2}"/>
            </c:ext>
          </c:extLst>
        </c:ser>
        <c:ser>
          <c:idx val="2"/>
          <c:order val="2"/>
          <c:tx>
            <c:strRef>
              <c:f>Blad1!$A$4</c:f>
              <c:strCache>
                <c:ptCount val="1"/>
                <c:pt idx="0">
                  <c:v>Wijk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Blad1!$B$4:$F$4</c:f>
              <c:numCache>
                <c:formatCode>General</c:formatCode>
                <c:ptCount val="5"/>
                <c:pt idx="0">
                  <c:v>1952</c:v>
                </c:pt>
                <c:pt idx="1">
                  <c:v>524</c:v>
                </c:pt>
                <c:pt idx="2">
                  <c:v>539</c:v>
                </c:pt>
                <c:pt idx="3">
                  <c:v>529</c:v>
                </c:pt>
                <c:pt idx="4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54-C749-82D1-75E5832304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02317775"/>
        <c:axId val="2140983071"/>
      </c:barChart>
      <c:catAx>
        <c:axId val="210231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0983071"/>
        <c:crosses val="autoZero"/>
        <c:auto val="1"/>
        <c:lblAlgn val="ctr"/>
        <c:lblOffset val="100"/>
        <c:noMultiLvlLbl val="0"/>
      </c:catAx>
      <c:valAx>
        <c:axId val="214098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Amount  of Cables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02317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856F6-2419-45D1-A518-7AA90C63FE7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FC12D22-8D76-4E5B-9172-A523FDB44222}">
      <dgm:prSet/>
      <dgm:spPr/>
      <dgm:t>
        <a:bodyPr/>
        <a:lstStyle/>
        <a:p>
          <a:r>
            <a:rPr lang="nl-NL"/>
            <a:t>Random oplossing (en optimalisatie)</a:t>
          </a:r>
          <a:endParaRPr lang="en-US"/>
        </a:p>
      </dgm:t>
    </dgm:pt>
    <dgm:pt modelId="{E5C034EF-9DC8-4500-8434-9AF2F9C7D9FE}" type="parTrans" cxnId="{92376C77-8712-46E8-B904-6FB71AAAA501}">
      <dgm:prSet/>
      <dgm:spPr/>
      <dgm:t>
        <a:bodyPr/>
        <a:lstStyle/>
        <a:p>
          <a:endParaRPr lang="en-US"/>
        </a:p>
      </dgm:t>
    </dgm:pt>
    <dgm:pt modelId="{1B6E6E26-0A30-4267-912A-053FD3220377}" type="sibTrans" cxnId="{92376C77-8712-46E8-B904-6FB71AAAA501}">
      <dgm:prSet/>
      <dgm:spPr/>
      <dgm:t>
        <a:bodyPr/>
        <a:lstStyle/>
        <a:p>
          <a:endParaRPr lang="en-US"/>
        </a:p>
      </dgm:t>
    </dgm:pt>
    <dgm:pt modelId="{E1BE15DE-1389-4F42-B085-E1120B707A92}">
      <dgm:prSet/>
      <dgm:spPr/>
      <dgm:t>
        <a:bodyPr/>
        <a:lstStyle/>
        <a:p>
          <a:r>
            <a:rPr lang="nl-NL"/>
            <a:t>Algoritmische oplossing (en optimalisatie)</a:t>
          </a:r>
          <a:endParaRPr lang="en-US"/>
        </a:p>
      </dgm:t>
    </dgm:pt>
    <dgm:pt modelId="{AA328DB0-6286-4934-9479-787819FB886B}" type="parTrans" cxnId="{66DB89DF-56BD-4FC7-883B-6C6F27108254}">
      <dgm:prSet/>
      <dgm:spPr/>
      <dgm:t>
        <a:bodyPr/>
        <a:lstStyle/>
        <a:p>
          <a:endParaRPr lang="en-US"/>
        </a:p>
      </dgm:t>
    </dgm:pt>
    <dgm:pt modelId="{4014AB8A-FF25-4E85-A339-09B851136168}" type="sibTrans" cxnId="{66DB89DF-56BD-4FC7-883B-6C6F27108254}">
      <dgm:prSet/>
      <dgm:spPr/>
      <dgm:t>
        <a:bodyPr/>
        <a:lstStyle/>
        <a:p>
          <a:endParaRPr lang="en-US"/>
        </a:p>
      </dgm:t>
    </dgm:pt>
    <dgm:pt modelId="{368D2036-0E26-4086-80A1-84D4A28924DA}">
      <dgm:prSet/>
      <dgm:spPr/>
      <dgm:t>
        <a:bodyPr/>
        <a:lstStyle/>
        <a:p>
          <a:r>
            <a:rPr lang="nl-NL"/>
            <a:t>Batterijen verplaatsen</a:t>
          </a:r>
          <a:endParaRPr lang="en-US"/>
        </a:p>
      </dgm:t>
    </dgm:pt>
    <dgm:pt modelId="{DCC605B4-0A22-440D-B54B-530CC0257DE6}" type="parTrans" cxnId="{20D9DC65-6AA1-482D-BAF2-C49AC0F27629}">
      <dgm:prSet/>
      <dgm:spPr/>
      <dgm:t>
        <a:bodyPr/>
        <a:lstStyle/>
        <a:p>
          <a:endParaRPr lang="en-US"/>
        </a:p>
      </dgm:t>
    </dgm:pt>
    <dgm:pt modelId="{2C23E0F8-C3CF-47BC-8761-7A4F2A4CBE37}" type="sibTrans" cxnId="{20D9DC65-6AA1-482D-BAF2-C49AC0F27629}">
      <dgm:prSet/>
      <dgm:spPr/>
      <dgm:t>
        <a:bodyPr/>
        <a:lstStyle/>
        <a:p>
          <a:endParaRPr lang="en-US"/>
        </a:p>
      </dgm:t>
    </dgm:pt>
    <dgm:pt modelId="{28F19040-5360-4088-B362-2D169C92F3A8}">
      <dgm:prSet/>
      <dgm:spPr/>
      <dgm:t>
        <a:bodyPr/>
        <a:lstStyle/>
        <a:p>
          <a:r>
            <a:rPr lang="nl-NL"/>
            <a:t>Batterijen kopen</a:t>
          </a:r>
          <a:endParaRPr lang="en-US"/>
        </a:p>
      </dgm:t>
    </dgm:pt>
    <dgm:pt modelId="{101E8D3B-9866-41AE-B893-BB53C6E6F82C}" type="parTrans" cxnId="{DFBDAF71-4A68-4E83-AB4D-59945CEFF7AC}">
      <dgm:prSet/>
      <dgm:spPr/>
      <dgm:t>
        <a:bodyPr/>
        <a:lstStyle/>
        <a:p>
          <a:endParaRPr lang="en-US"/>
        </a:p>
      </dgm:t>
    </dgm:pt>
    <dgm:pt modelId="{B2A79527-B395-413C-A2DB-15645B357A1E}" type="sibTrans" cxnId="{DFBDAF71-4A68-4E83-AB4D-59945CEFF7AC}">
      <dgm:prSet/>
      <dgm:spPr/>
      <dgm:t>
        <a:bodyPr/>
        <a:lstStyle/>
        <a:p>
          <a:endParaRPr lang="en-US"/>
        </a:p>
      </dgm:t>
    </dgm:pt>
    <dgm:pt modelId="{8C9C3942-AF34-4BC9-950A-D904E0C23125}" type="pres">
      <dgm:prSet presAssocID="{2A9856F6-2419-45D1-A518-7AA90C63FE72}" presName="root" presStyleCnt="0">
        <dgm:presLayoutVars>
          <dgm:dir/>
          <dgm:resizeHandles val="exact"/>
        </dgm:presLayoutVars>
      </dgm:prSet>
      <dgm:spPr/>
    </dgm:pt>
    <dgm:pt modelId="{4B76F3F9-3F10-45F9-82DF-E54C18252E3B}" type="pres">
      <dgm:prSet presAssocID="{5FC12D22-8D76-4E5B-9172-A523FDB44222}" presName="compNode" presStyleCnt="0"/>
      <dgm:spPr/>
    </dgm:pt>
    <dgm:pt modelId="{6BBDD35B-8FC5-4E19-9660-3DCF36BF49A6}" type="pres">
      <dgm:prSet presAssocID="{5FC12D22-8D76-4E5B-9172-A523FDB442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4B4E9D1-4150-4529-93FD-B815EFF89656}" type="pres">
      <dgm:prSet presAssocID="{5FC12D22-8D76-4E5B-9172-A523FDB44222}" presName="spaceRect" presStyleCnt="0"/>
      <dgm:spPr/>
    </dgm:pt>
    <dgm:pt modelId="{1223BB6D-3B73-41DF-9E9D-6022C64BF92E}" type="pres">
      <dgm:prSet presAssocID="{5FC12D22-8D76-4E5B-9172-A523FDB44222}" presName="textRect" presStyleLbl="revTx" presStyleIdx="0" presStyleCnt="4">
        <dgm:presLayoutVars>
          <dgm:chMax val="1"/>
          <dgm:chPref val="1"/>
        </dgm:presLayoutVars>
      </dgm:prSet>
      <dgm:spPr/>
    </dgm:pt>
    <dgm:pt modelId="{E81F9E61-67D7-466D-B160-276D356084F0}" type="pres">
      <dgm:prSet presAssocID="{1B6E6E26-0A30-4267-912A-053FD3220377}" presName="sibTrans" presStyleCnt="0"/>
      <dgm:spPr/>
    </dgm:pt>
    <dgm:pt modelId="{6D69A604-BDF3-4153-96C6-26183F42D31A}" type="pres">
      <dgm:prSet presAssocID="{E1BE15DE-1389-4F42-B085-E1120B707A92}" presName="compNode" presStyleCnt="0"/>
      <dgm:spPr/>
    </dgm:pt>
    <dgm:pt modelId="{4CA0A4E8-615D-4F38-B7C7-F38EA1E7B915}" type="pres">
      <dgm:prSet presAssocID="{E1BE15DE-1389-4F42-B085-E1120B707A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54F39D29-3E73-432B-A299-9202B3A48243}" type="pres">
      <dgm:prSet presAssocID="{E1BE15DE-1389-4F42-B085-E1120B707A92}" presName="spaceRect" presStyleCnt="0"/>
      <dgm:spPr/>
    </dgm:pt>
    <dgm:pt modelId="{1DD2EDC6-A139-4F42-BBD0-11887B7FC461}" type="pres">
      <dgm:prSet presAssocID="{E1BE15DE-1389-4F42-B085-E1120B707A92}" presName="textRect" presStyleLbl="revTx" presStyleIdx="1" presStyleCnt="4">
        <dgm:presLayoutVars>
          <dgm:chMax val="1"/>
          <dgm:chPref val="1"/>
        </dgm:presLayoutVars>
      </dgm:prSet>
      <dgm:spPr/>
    </dgm:pt>
    <dgm:pt modelId="{34BCA3C6-9F9C-4ACC-8F92-99BFCC07E174}" type="pres">
      <dgm:prSet presAssocID="{4014AB8A-FF25-4E85-A339-09B851136168}" presName="sibTrans" presStyleCnt="0"/>
      <dgm:spPr/>
    </dgm:pt>
    <dgm:pt modelId="{C7801B40-9A21-4769-86D2-221EA5CC47D2}" type="pres">
      <dgm:prSet presAssocID="{368D2036-0E26-4086-80A1-84D4A28924DA}" presName="compNode" presStyleCnt="0"/>
      <dgm:spPr/>
    </dgm:pt>
    <dgm:pt modelId="{1092AFB3-A1B2-40FC-960D-97FFFA5688D6}" type="pres">
      <dgm:prSet presAssocID="{368D2036-0E26-4086-80A1-84D4A28924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A7B9ED63-4662-43C8-B7E1-3C0B291D47F2}" type="pres">
      <dgm:prSet presAssocID="{368D2036-0E26-4086-80A1-84D4A28924DA}" presName="spaceRect" presStyleCnt="0"/>
      <dgm:spPr/>
    </dgm:pt>
    <dgm:pt modelId="{1D5ACA0A-C4D1-42CC-8A28-4AD8C8D5C4B9}" type="pres">
      <dgm:prSet presAssocID="{368D2036-0E26-4086-80A1-84D4A28924DA}" presName="textRect" presStyleLbl="revTx" presStyleIdx="2" presStyleCnt="4">
        <dgm:presLayoutVars>
          <dgm:chMax val="1"/>
          <dgm:chPref val="1"/>
        </dgm:presLayoutVars>
      </dgm:prSet>
      <dgm:spPr/>
    </dgm:pt>
    <dgm:pt modelId="{807F0E6F-AED3-4E0B-809B-31229CC708F7}" type="pres">
      <dgm:prSet presAssocID="{2C23E0F8-C3CF-47BC-8761-7A4F2A4CBE37}" presName="sibTrans" presStyleCnt="0"/>
      <dgm:spPr/>
    </dgm:pt>
    <dgm:pt modelId="{4C41BC5C-FF87-48B9-A8C3-3CF96DEF8F4B}" type="pres">
      <dgm:prSet presAssocID="{28F19040-5360-4088-B362-2D169C92F3A8}" presName="compNode" presStyleCnt="0"/>
      <dgm:spPr/>
    </dgm:pt>
    <dgm:pt modelId="{29C5D47A-B61D-44CB-8468-43A6837E6C7E}" type="pres">
      <dgm:prSet presAssocID="{28F19040-5360-4088-B362-2D169C92F3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5830C0B0-916E-4D00-A85B-6898581190C9}" type="pres">
      <dgm:prSet presAssocID="{28F19040-5360-4088-B362-2D169C92F3A8}" presName="spaceRect" presStyleCnt="0"/>
      <dgm:spPr/>
    </dgm:pt>
    <dgm:pt modelId="{9BD4F103-996D-41F1-BCE1-0F54959D85E8}" type="pres">
      <dgm:prSet presAssocID="{28F19040-5360-4088-B362-2D169C92F3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FC87442-86F5-4926-B1EE-D7EFA6E40AE6}" type="presOf" srcId="{E1BE15DE-1389-4F42-B085-E1120B707A92}" destId="{1DD2EDC6-A139-4F42-BBD0-11887B7FC461}" srcOrd="0" destOrd="0" presId="urn:microsoft.com/office/officeart/2018/2/layout/IconLabelList"/>
    <dgm:cxn modelId="{42FA4E54-A310-4B4F-B4FA-1AB7882FCAE7}" type="presOf" srcId="{368D2036-0E26-4086-80A1-84D4A28924DA}" destId="{1D5ACA0A-C4D1-42CC-8A28-4AD8C8D5C4B9}" srcOrd="0" destOrd="0" presId="urn:microsoft.com/office/officeart/2018/2/layout/IconLabelList"/>
    <dgm:cxn modelId="{20D9DC65-6AA1-482D-BAF2-C49AC0F27629}" srcId="{2A9856F6-2419-45D1-A518-7AA90C63FE72}" destId="{368D2036-0E26-4086-80A1-84D4A28924DA}" srcOrd="2" destOrd="0" parTransId="{DCC605B4-0A22-440D-B54B-530CC0257DE6}" sibTransId="{2C23E0F8-C3CF-47BC-8761-7A4F2A4CBE37}"/>
    <dgm:cxn modelId="{DFBDAF71-4A68-4E83-AB4D-59945CEFF7AC}" srcId="{2A9856F6-2419-45D1-A518-7AA90C63FE72}" destId="{28F19040-5360-4088-B362-2D169C92F3A8}" srcOrd="3" destOrd="0" parTransId="{101E8D3B-9866-41AE-B893-BB53C6E6F82C}" sibTransId="{B2A79527-B395-413C-A2DB-15645B357A1E}"/>
    <dgm:cxn modelId="{92376C77-8712-46E8-B904-6FB71AAAA501}" srcId="{2A9856F6-2419-45D1-A518-7AA90C63FE72}" destId="{5FC12D22-8D76-4E5B-9172-A523FDB44222}" srcOrd="0" destOrd="0" parTransId="{E5C034EF-9DC8-4500-8434-9AF2F9C7D9FE}" sibTransId="{1B6E6E26-0A30-4267-912A-053FD3220377}"/>
    <dgm:cxn modelId="{ADC46E7B-A4F3-4666-BE80-784D6C93C5A4}" type="presOf" srcId="{28F19040-5360-4088-B362-2D169C92F3A8}" destId="{9BD4F103-996D-41F1-BCE1-0F54959D85E8}" srcOrd="0" destOrd="0" presId="urn:microsoft.com/office/officeart/2018/2/layout/IconLabelList"/>
    <dgm:cxn modelId="{16D8118C-EB02-41E5-97BD-96798AC453DA}" type="presOf" srcId="{2A9856F6-2419-45D1-A518-7AA90C63FE72}" destId="{8C9C3942-AF34-4BC9-950A-D904E0C23125}" srcOrd="0" destOrd="0" presId="urn:microsoft.com/office/officeart/2018/2/layout/IconLabelList"/>
    <dgm:cxn modelId="{B547A2AE-6233-43F9-8181-B169491EC5AD}" type="presOf" srcId="{5FC12D22-8D76-4E5B-9172-A523FDB44222}" destId="{1223BB6D-3B73-41DF-9E9D-6022C64BF92E}" srcOrd="0" destOrd="0" presId="urn:microsoft.com/office/officeart/2018/2/layout/IconLabelList"/>
    <dgm:cxn modelId="{66DB89DF-56BD-4FC7-883B-6C6F27108254}" srcId="{2A9856F6-2419-45D1-A518-7AA90C63FE72}" destId="{E1BE15DE-1389-4F42-B085-E1120B707A92}" srcOrd="1" destOrd="0" parTransId="{AA328DB0-6286-4934-9479-787819FB886B}" sibTransId="{4014AB8A-FF25-4E85-A339-09B851136168}"/>
    <dgm:cxn modelId="{6E7761F6-8EC6-442E-9625-0CEBB36BFA68}" type="presParOf" srcId="{8C9C3942-AF34-4BC9-950A-D904E0C23125}" destId="{4B76F3F9-3F10-45F9-82DF-E54C18252E3B}" srcOrd="0" destOrd="0" presId="urn:microsoft.com/office/officeart/2018/2/layout/IconLabelList"/>
    <dgm:cxn modelId="{08AEAE0F-69A4-4C92-B184-BAAF309FFE4D}" type="presParOf" srcId="{4B76F3F9-3F10-45F9-82DF-E54C18252E3B}" destId="{6BBDD35B-8FC5-4E19-9660-3DCF36BF49A6}" srcOrd="0" destOrd="0" presId="urn:microsoft.com/office/officeart/2018/2/layout/IconLabelList"/>
    <dgm:cxn modelId="{15E87B0A-058F-47A5-AACF-6069875F8C8A}" type="presParOf" srcId="{4B76F3F9-3F10-45F9-82DF-E54C18252E3B}" destId="{C4B4E9D1-4150-4529-93FD-B815EFF89656}" srcOrd="1" destOrd="0" presId="urn:microsoft.com/office/officeart/2018/2/layout/IconLabelList"/>
    <dgm:cxn modelId="{DBDD275A-C62C-46ED-A477-D6DD4A02F1E0}" type="presParOf" srcId="{4B76F3F9-3F10-45F9-82DF-E54C18252E3B}" destId="{1223BB6D-3B73-41DF-9E9D-6022C64BF92E}" srcOrd="2" destOrd="0" presId="urn:microsoft.com/office/officeart/2018/2/layout/IconLabelList"/>
    <dgm:cxn modelId="{81599A82-A937-40B5-AC18-849F3BCDC32D}" type="presParOf" srcId="{8C9C3942-AF34-4BC9-950A-D904E0C23125}" destId="{E81F9E61-67D7-466D-B160-276D356084F0}" srcOrd="1" destOrd="0" presId="urn:microsoft.com/office/officeart/2018/2/layout/IconLabelList"/>
    <dgm:cxn modelId="{0C31A019-1409-416C-846B-C193022FE34B}" type="presParOf" srcId="{8C9C3942-AF34-4BC9-950A-D904E0C23125}" destId="{6D69A604-BDF3-4153-96C6-26183F42D31A}" srcOrd="2" destOrd="0" presId="urn:microsoft.com/office/officeart/2018/2/layout/IconLabelList"/>
    <dgm:cxn modelId="{589552F4-F7D8-4B24-A8B3-C5E894B42CA6}" type="presParOf" srcId="{6D69A604-BDF3-4153-96C6-26183F42D31A}" destId="{4CA0A4E8-615D-4F38-B7C7-F38EA1E7B915}" srcOrd="0" destOrd="0" presId="urn:microsoft.com/office/officeart/2018/2/layout/IconLabelList"/>
    <dgm:cxn modelId="{D7A1103D-D7F7-41B1-B471-30A8014B2FB4}" type="presParOf" srcId="{6D69A604-BDF3-4153-96C6-26183F42D31A}" destId="{54F39D29-3E73-432B-A299-9202B3A48243}" srcOrd="1" destOrd="0" presId="urn:microsoft.com/office/officeart/2018/2/layout/IconLabelList"/>
    <dgm:cxn modelId="{34B1E62B-A7B4-47F4-9C76-94EDA0E37088}" type="presParOf" srcId="{6D69A604-BDF3-4153-96C6-26183F42D31A}" destId="{1DD2EDC6-A139-4F42-BBD0-11887B7FC461}" srcOrd="2" destOrd="0" presId="urn:microsoft.com/office/officeart/2018/2/layout/IconLabelList"/>
    <dgm:cxn modelId="{E8BE5173-9596-4F46-AFAB-9A247BA75EA7}" type="presParOf" srcId="{8C9C3942-AF34-4BC9-950A-D904E0C23125}" destId="{34BCA3C6-9F9C-4ACC-8F92-99BFCC07E174}" srcOrd="3" destOrd="0" presId="urn:microsoft.com/office/officeart/2018/2/layout/IconLabelList"/>
    <dgm:cxn modelId="{985B1002-A628-4F9E-87ED-92DDAEC2C862}" type="presParOf" srcId="{8C9C3942-AF34-4BC9-950A-D904E0C23125}" destId="{C7801B40-9A21-4769-86D2-221EA5CC47D2}" srcOrd="4" destOrd="0" presId="urn:microsoft.com/office/officeart/2018/2/layout/IconLabelList"/>
    <dgm:cxn modelId="{FC83568C-7AB6-409E-A807-5CED2E94CE41}" type="presParOf" srcId="{C7801B40-9A21-4769-86D2-221EA5CC47D2}" destId="{1092AFB3-A1B2-40FC-960D-97FFFA5688D6}" srcOrd="0" destOrd="0" presId="urn:microsoft.com/office/officeart/2018/2/layout/IconLabelList"/>
    <dgm:cxn modelId="{4313E38F-A0D6-4406-8A2C-E2B3A9D0D4F9}" type="presParOf" srcId="{C7801B40-9A21-4769-86D2-221EA5CC47D2}" destId="{A7B9ED63-4662-43C8-B7E1-3C0B291D47F2}" srcOrd="1" destOrd="0" presId="urn:microsoft.com/office/officeart/2018/2/layout/IconLabelList"/>
    <dgm:cxn modelId="{B9E97DD1-9327-4117-850F-6E2583A3E59D}" type="presParOf" srcId="{C7801B40-9A21-4769-86D2-221EA5CC47D2}" destId="{1D5ACA0A-C4D1-42CC-8A28-4AD8C8D5C4B9}" srcOrd="2" destOrd="0" presId="urn:microsoft.com/office/officeart/2018/2/layout/IconLabelList"/>
    <dgm:cxn modelId="{C3689BE7-0E29-4F4C-8974-0B16C2FD795E}" type="presParOf" srcId="{8C9C3942-AF34-4BC9-950A-D904E0C23125}" destId="{807F0E6F-AED3-4E0B-809B-31229CC708F7}" srcOrd="5" destOrd="0" presId="urn:microsoft.com/office/officeart/2018/2/layout/IconLabelList"/>
    <dgm:cxn modelId="{DE9A7C78-F3FB-4312-80BE-12696D08C5CE}" type="presParOf" srcId="{8C9C3942-AF34-4BC9-950A-D904E0C23125}" destId="{4C41BC5C-FF87-48B9-A8C3-3CF96DEF8F4B}" srcOrd="6" destOrd="0" presId="urn:microsoft.com/office/officeart/2018/2/layout/IconLabelList"/>
    <dgm:cxn modelId="{8E4BCD73-1A00-4635-94B9-C26142353920}" type="presParOf" srcId="{4C41BC5C-FF87-48B9-A8C3-3CF96DEF8F4B}" destId="{29C5D47A-B61D-44CB-8468-43A6837E6C7E}" srcOrd="0" destOrd="0" presId="urn:microsoft.com/office/officeart/2018/2/layout/IconLabelList"/>
    <dgm:cxn modelId="{1D5BC340-C39F-49CF-BD22-CB5874CD4FD5}" type="presParOf" srcId="{4C41BC5C-FF87-48B9-A8C3-3CF96DEF8F4B}" destId="{5830C0B0-916E-4D00-A85B-6898581190C9}" srcOrd="1" destOrd="0" presId="urn:microsoft.com/office/officeart/2018/2/layout/IconLabelList"/>
    <dgm:cxn modelId="{F765DBA2-436A-4825-9556-80EAFE00209A}" type="presParOf" srcId="{4C41BC5C-FF87-48B9-A8C3-3CF96DEF8F4B}" destId="{9BD4F103-996D-41F1-BCE1-0F54959D85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4A5C1D-7699-499F-A53E-F70E86C9BEE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0B1A56-7B6D-403E-B90C-CE45A7164324}">
      <dgm:prSet/>
      <dgm:spPr/>
      <dgm:t>
        <a:bodyPr/>
        <a:lstStyle/>
        <a:p>
          <a:pPr>
            <a:defRPr cap="all"/>
          </a:pPr>
          <a:r>
            <a:rPr lang="nl-NL"/>
            <a:t>Lower bounds niet behaald</a:t>
          </a:r>
          <a:endParaRPr lang="en-US"/>
        </a:p>
      </dgm:t>
    </dgm:pt>
    <dgm:pt modelId="{AEE2E3AE-71BB-4051-A8B8-148D9F04F22A}" type="parTrans" cxnId="{D1307E96-CD0B-4FC7-A37B-040F81DED2B8}">
      <dgm:prSet/>
      <dgm:spPr/>
      <dgm:t>
        <a:bodyPr/>
        <a:lstStyle/>
        <a:p>
          <a:endParaRPr lang="en-US"/>
        </a:p>
      </dgm:t>
    </dgm:pt>
    <dgm:pt modelId="{A4C18758-9948-4936-A27B-2E3204D4F805}" type="sibTrans" cxnId="{D1307E96-CD0B-4FC7-A37B-040F81DED2B8}">
      <dgm:prSet/>
      <dgm:spPr/>
      <dgm:t>
        <a:bodyPr/>
        <a:lstStyle/>
        <a:p>
          <a:endParaRPr lang="en-US"/>
        </a:p>
      </dgm:t>
    </dgm:pt>
    <dgm:pt modelId="{5BF99048-AA91-490A-981C-F1DA1F9DB3EF}">
      <dgm:prSet/>
      <dgm:spPr/>
      <dgm:t>
        <a:bodyPr/>
        <a:lstStyle/>
        <a:p>
          <a:pPr>
            <a:defRPr cap="all"/>
          </a:pPr>
          <a:r>
            <a:rPr lang="nl-NL"/>
            <a:t>Outliers</a:t>
          </a:r>
          <a:endParaRPr lang="en-US"/>
        </a:p>
      </dgm:t>
    </dgm:pt>
    <dgm:pt modelId="{7A511325-264F-405A-ADC9-EB723B518F89}" type="parTrans" cxnId="{C5D81DF3-0C4D-44A3-90BB-A3855A695D57}">
      <dgm:prSet/>
      <dgm:spPr/>
      <dgm:t>
        <a:bodyPr/>
        <a:lstStyle/>
        <a:p>
          <a:endParaRPr lang="en-US"/>
        </a:p>
      </dgm:t>
    </dgm:pt>
    <dgm:pt modelId="{B155D6F6-A2F4-4A62-A02C-7B4A48395D62}" type="sibTrans" cxnId="{C5D81DF3-0C4D-44A3-90BB-A3855A695D57}">
      <dgm:prSet/>
      <dgm:spPr/>
      <dgm:t>
        <a:bodyPr/>
        <a:lstStyle/>
        <a:p>
          <a:endParaRPr lang="en-US"/>
        </a:p>
      </dgm:t>
    </dgm:pt>
    <dgm:pt modelId="{C05CFE57-26AC-4382-802E-87ED5985F9C6}">
      <dgm:prSet/>
      <dgm:spPr/>
      <dgm:t>
        <a:bodyPr/>
        <a:lstStyle/>
        <a:p>
          <a:pPr>
            <a:defRPr cap="all"/>
          </a:pPr>
          <a:r>
            <a:rPr lang="nl-NL"/>
            <a:t>Sommige gebruikte waardes zijn aannames</a:t>
          </a:r>
          <a:endParaRPr lang="en-US"/>
        </a:p>
      </dgm:t>
    </dgm:pt>
    <dgm:pt modelId="{1916F76C-0D72-4BD6-8567-78F94215B895}" type="parTrans" cxnId="{53DA6FA6-B06A-4E90-8DB9-AC39144116DA}">
      <dgm:prSet/>
      <dgm:spPr/>
      <dgm:t>
        <a:bodyPr/>
        <a:lstStyle/>
        <a:p>
          <a:endParaRPr lang="en-US"/>
        </a:p>
      </dgm:t>
    </dgm:pt>
    <dgm:pt modelId="{D249673A-0686-4FC8-B5D5-B21635FD5E39}" type="sibTrans" cxnId="{53DA6FA6-B06A-4E90-8DB9-AC39144116DA}">
      <dgm:prSet/>
      <dgm:spPr/>
      <dgm:t>
        <a:bodyPr/>
        <a:lstStyle/>
        <a:p>
          <a:endParaRPr lang="en-US"/>
        </a:p>
      </dgm:t>
    </dgm:pt>
    <dgm:pt modelId="{A9B387FF-D3E5-4650-91E9-E8B5E8D9982C}" type="pres">
      <dgm:prSet presAssocID="{8F4A5C1D-7699-499F-A53E-F70E86C9BEE1}" presName="root" presStyleCnt="0">
        <dgm:presLayoutVars>
          <dgm:dir/>
          <dgm:resizeHandles val="exact"/>
        </dgm:presLayoutVars>
      </dgm:prSet>
      <dgm:spPr/>
    </dgm:pt>
    <dgm:pt modelId="{3D102633-D340-47FD-B1D7-40B5CAAA55D4}" type="pres">
      <dgm:prSet presAssocID="{A10B1A56-7B6D-403E-B90C-CE45A7164324}" presName="compNode" presStyleCnt="0"/>
      <dgm:spPr/>
    </dgm:pt>
    <dgm:pt modelId="{0B3D2B77-3D46-4E39-AB99-25EB38A23317}" type="pres">
      <dgm:prSet presAssocID="{A10B1A56-7B6D-403E-B90C-CE45A7164324}" presName="iconBgRect" presStyleLbl="bgShp" presStyleIdx="0" presStyleCnt="3"/>
      <dgm:spPr/>
    </dgm:pt>
    <dgm:pt modelId="{49765F13-7979-4F68-BD79-EB26F6AC6915}" type="pres">
      <dgm:prSet presAssocID="{A10B1A56-7B6D-403E-B90C-CE45A71643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8220E27-41B9-4826-A240-BB70082F84B4}" type="pres">
      <dgm:prSet presAssocID="{A10B1A56-7B6D-403E-B90C-CE45A7164324}" presName="spaceRect" presStyleCnt="0"/>
      <dgm:spPr/>
    </dgm:pt>
    <dgm:pt modelId="{F853D12A-6DEA-43AB-B683-C08579C85500}" type="pres">
      <dgm:prSet presAssocID="{A10B1A56-7B6D-403E-B90C-CE45A7164324}" presName="textRect" presStyleLbl="revTx" presStyleIdx="0" presStyleCnt="3">
        <dgm:presLayoutVars>
          <dgm:chMax val="1"/>
          <dgm:chPref val="1"/>
        </dgm:presLayoutVars>
      </dgm:prSet>
      <dgm:spPr/>
    </dgm:pt>
    <dgm:pt modelId="{18739883-626D-4975-A0D8-B57B5CFA3DE9}" type="pres">
      <dgm:prSet presAssocID="{A4C18758-9948-4936-A27B-2E3204D4F805}" presName="sibTrans" presStyleCnt="0"/>
      <dgm:spPr/>
    </dgm:pt>
    <dgm:pt modelId="{06FA3FCA-4F6D-44CB-B647-0F40283F71B7}" type="pres">
      <dgm:prSet presAssocID="{5BF99048-AA91-490A-981C-F1DA1F9DB3EF}" presName="compNode" presStyleCnt="0"/>
      <dgm:spPr/>
    </dgm:pt>
    <dgm:pt modelId="{1D93A5C3-D1FB-45A4-B82D-8017DECE4791}" type="pres">
      <dgm:prSet presAssocID="{5BF99048-AA91-490A-981C-F1DA1F9DB3EF}" presName="iconBgRect" presStyleLbl="bgShp" presStyleIdx="1" presStyleCnt="3"/>
      <dgm:spPr/>
    </dgm:pt>
    <dgm:pt modelId="{F142D0C9-3B83-44DD-9C44-69FF8D52FE48}" type="pres">
      <dgm:prSet presAssocID="{5BF99048-AA91-490A-981C-F1DA1F9DB3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24D80B0-6561-4192-AF9E-4A73B5212781}" type="pres">
      <dgm:prSet presAssocID="{5BF99048-AA91-490A-981C-F1DA1F9DB3EF}" presName="spaceRect" presStyleCnt="0"/>
      <dgm:spPr/>
    </dgm:pt>
    <dgm:pt modelId="{138C5250-8CC0-45BC-B4F1-BC619263073D}" type="pres">
      <dgm:prSet presAssocID="{5BF99048-AA91-490A-981C-F1DA1F9DB3EF}" presName="textRect" presStyleLbl="revTx" presStyleIdx="1" presStyleCnt="3">
        <dgm:presLayoutVars>
          <dgm:chMax val="1"/>
          <dgm:chPref val="1"/>
        </dgm:presLayoutVars>
      </dgm:prSet>
      <dgm:spPr/>
    </dgm:pt>
    <dgm:pt modelId="{377208A6-C7D0-4648-94EE-86C1D467A0E3}" type="pres">
      <dgm:prSet presAssocID="{B155D6F6-A2F4-4A62-A02C-7B4A48395D62}" presName="sibTrans" presStyleCnt="0"/>
      <dgm:spPr/>
    </dgm:pt>
    <dgm:pt modelId="{5A1AA657-41F9-4D90-BBC3-BA9FD7D2A894}" type="pres">
      <dgm:prSet presAssocID="{C05CFE57-26AC-4382-802E-87ED5985F9C6}" presName="compNode" presStyleCnt="0"/>
      <dgm:spPr/>
    </dgm:pt>
    <dgm:pt modelId="{D88AF33F-2B33-41D1-A0CE-28CA557F674F}" type="pres">
      <dgm:prSet presAssocID="{C05CFE57-26AC-4382-802E-87ED5985F9C6}" presName="iconBgRect" presStyleLbl="bgShp" presStyleIdx="2" presStyleCnt="3"/>
      <dgm:spPr/>
    </dgm:pt>
    <dgm:pt modelId="{2D173C8C-DF79-47FB-9CD6-B2CD7AAB95DB}" type="pres">
      <dgm:prSet presAssocID="{C05CFE57-26AC-4382-802E-87ED5985F9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FF739C2-7FAF-4321-A876-D63102BBEAB0}" type="pres">
      <dgm:prSet presAssocID="{C05CFE57-26AC-4382-802E-87ED5985F9C6}" presName="spaceRect" presStyleCnt="0"/>
      <dgm:spPr/>
    </dgm:pt>
    <dgm:pt modelId="{34AF2F30-2C83-40AA-AB05-B3F7CCEC0074}" type="pres">
      <dgm:prSet presAssocID="{C05CFE57-26AC-4382-802E-87ED5985F9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C98D11-694D-4BEF-8F4F-04C7905A7792}" type="presOf" srcId="{C05CFE57-26AC-4382-802E-87ED5985F9C6}" destId="{34AF2F30-2C83-40AA-AB05-B3F7CCEC0074}" srcOrd="0" destOrd="0" presId="urn:microsoft.com/office/officeart/2018/5/layout/IconCircleLabelList"/>
    <dgm:cxn modelId="{6ED73B13-5FAC-4044-9F19-733FED7EFFD6}" type="presOf" srcId="{5BF99048-AA91-490A-981C-F1DA1F9DB3EF}" destId="{138C5250-8CC0-45BC-B4F1-BC619263073D}" srcOrd="0" destOrd="0" presId="urn:microsoft.com/office/officeart/2018/5/layout/IconCircleLabelList"/>
    <dgm:cxn modelId="{60049260-CA08-4B59-9338-0A265187A058}" type="presOf" srcId="{A10B1A56-7B6D-403E-B90C-CE45A7164324}" destId="{F853D12A-6DEA-43AB-B683-C08579C85500}" srcOrd="0" destOrd="0" presId="urn:microsoft.com/office/officeart/2018/5/layout/IconCircleLabelList"/>
    <dgm:cxn modelId="{D1307E96-CD0B-4FC7-A37B-040F81DED2B8}" srcId="{8F4A5C1D-7699-499F-A53E-F70E86C9BEE1}" destId="{A10B1A56-7B6D-403E-B90C-CE45A7164324}" srcOrd="0" destOrd="0" parTransId="{AEE2E3AE-71BB-4051-A8B8-148D9F04F22A}" sibTransId="{A4C18758-9948-4936-A27B-2E3204D4F805}"/>
    <dgm:cxn modelId="{53DA6FA6-B06A-4E90-8DB9-AC39144116DA}" srcId="{8F4A5C1D-7699-499F-A53E-F70E86C9BEE1}" destId="{C05CFE57-26AC-4382-802E-87ED5985F9C6}" srcOrd="2" destOrd="0" parTransId="{1916F76C-0D72-4BD6-8567-78F94215B895}" sibTransId="{D249673A-0686-4FC8-B5D5-B21635FD5E39}"/>
    <dgm:cxn modelId="{B2D3BCE5-73A0-410D-A31B-05CF15FE51DE}" type="presOf" srcId="{8F4A5C1D-7699-499F-A53E-F70E86C9BEE1}" destId="{A9B387FF-D3E5-4650-91E9-E8B5E8D9982C}" srcOrd="0" destOrd="0" presId="urn:microsoft.com/office/officeart/2018/5/layout/IconCircleLabelList"/>
    <dgm:cxn modelId="{C5D81DF3-0C4D-44A3-90BB-A3855A695D57}" srcId="{8F4A5C1D-7699-499F-A53E-F70E86C9BEE1}" destId="{5BF99048-AA91-490A-981C-F1DA1F9DB3EF}" srcOrd="1" destOrd="0" parTransId="{7A511325-264F-405A-ADC9-EB723B518F89}" sibTransId="{B155D6F6-A2F4-4A62-A02C-7B4A48395D62}"/>
    <dgm:cxn modelId="{F020D778-8F71-4442-864E-71EC4DB0ED87}" type="presParOf" srcId="{A9B387FF-D3E5-4650-91E9-E8B5E8D9982C}" destId="{3D102633-D340-47FD-B1D7-40B5CAAA55D4}" srcOrd="0" destOrd="0" presId="urn:microsoft.com/office/officeart/2018/5/layout/IconCircleLabelList"/>
    <dgm:cxn modelId="{398ECBCF-8C3B-490E-83FE-D8325BDBC018}" type="presParOf" srcId="{3D102633-D340-47FD-B1D7-40B5CAAA55D4}" destId="{0B3D2B77-3D46-4E39-AB99-25EB38A23317}" srcOrd="0" destOrd="0" presId="urn:microsoft.com/office/officeart/2018/5/layout/IconCircleLabelList"/>
    <dgm:cxn modelId="{E70A854E-660C-4BD8-8132-8CE154094F07}" type="presParOf" srcId="{3D102633-D340-47FD-B1D7-40B5CAAA55D4}" destId="{49765F13-7979-4F68-BD79-EB26F6AC6915}" srcOrd="1" destOrd="0" presId="urn:microsoft.com/office/officeart/2018/5/layout/IconCircleLabelList"/>
    <dgm:cxn modelId="{8268C138-D52A-4C81-BF54-62B31535AB19}" type="presParOf" srcId="{3D102633-D340-47FD-B1D7-40B5CAAA55D4}" destId="{08220E27-41B9-4826-A240-BB70082F84B4}" srcOrd="2" destOrd="0" presId="urn:microsoft.com/office/officeart/2018/5/layout/IconCircleLabelList"/>
    <dgm:cxn modelId="{A5B596ED-4907-4267-9DEB-E0A8A780350B}" type="presParOf" srcId="{3D102633-D340-47FD-B1D7-40B5CAAA55D4}" destId="{F853D12A-6DEA-43AB-B683-C08579C85500}" srcOrd="3" destOrd="0" presId="urn:microsoft.com/office/officeart/2018/5/layout/IconCircleLabelList"/>
    <dgm:cxn modelId="{39C694A3-86B8-41B4-9B61-724B3E48A709}" type="presParOf" srcId="{A9B387FF-D3E5-4650-91E9-E8B5E8D9982C}" destId="{18739883-626D-4975-A0D8-B57B5CFA3DE9}" srcOrd="1" destOrd="0" presId="urn:microsoft.com/office/officeart/2018/5/layout/IconCircleLabelList"/>
    <dgm:cxn modelId="{630EBC90-DC15-42D8-8164-C8565392AFAD}" type="presParOf" srcId="{A9B387FF-D3E5-4650-91E9-E8B5E8D9982C}" destId="{06FA3FCA-4F6D-44CB-B647-0F40283F71B7}" srcOrd="2" destOrd="0" presId="urn:microsoft.com/office/officeart/2018/5/layout/IconCircleLabelList"/>
    <dgm:cxn modelId="{2C4D4D86-DE6B-4FCE-ADF4-B1786EEB72F5}" type="presParOf" srcId="{06FA3FCA-4F6D-44CB-B647-0F40283F71B7}" destId="{1D93A5C3-D1FB-45A4-B82D-8017DECE4791}" srcOrd="0" destOrd="0" presId="urn:microsoft.com/office/officeart/2018/5/layout/IconCircleLabelList"/>
    <dgm:cxn modelId="{E9C89EFC-9CE8-46D8-B71F-066479586F1B}" type="presParOf" srcId="{06FA3FCA-4F6D-44CB-B647-0F40283F71B7}" destId="{F142D0C9-3B83-44DD-9C44-69FF8D52FE48}" srcOrd="1" destOrd="0" presId="urn:microsoft.com/office/officeart/2018/5/layout/IconCircleLabelList"/>
    <dgm:cxn modelId="{2FCE18E7-58FF-48EB-B5C8-A453295D5E03}" type="presParOf" srcId="{06FA3FCA-4F6D-44CB-B647-0F40283F71B7}" destId="{A24D80B0-6561-4192-AF9E-4A73B5212781}" srcOrd="2" destOrd="0" presId="urn:microsoft.com/office/officeart/2018/5/layout/IconCircleLabelList"/>
    <dgm:cxn modelId="{33DD8C51-A933-4D8B-ADA0-5663F69A12E9}" type="presParOf" srcId="{06FA3FCA-4F6D-44CB-B647-0F40283F71B7}" destId="{138C5250-8CC0-45BC-B4F1-BC619263073D}" srcOrd="3" destOrd="0" presId="urn:microsoft.com/office/officeart/2018/5/layout/IconCircleLabelList"/>
    <dgm:cxn modelId="{60258558-669E-4BF7-87D5-4E7C0A6495CF}" type="presParOf" srcId="{A9B387FF-D3E5-4650-91E9-E8B5E8D9982C}" destId="{377208A6-C7D0-4648-94EE-86C1D467A0E3}" srcOrd="3" destOrd="0" presId="urn:microsoft.com/office/officeart/2018/5/layout/IconCircleLabelList"/>
    <dgm:cxn modelId="{AAA70E59-6AB9-4993-98B9-EFFD2E1A8B9D}" type="presParOf" srcId="{A9B387FF-D3E5-4650-91E9-E8B5E8D9982C}" destId="{5A1AA657-41F9-4D90-BBC3-BA9FD7D2A894}" srcOrd="4" destOrd="0" presId="urn:microsoft.com/office/officeart/2018/5/layout/IconCircleLabelList"/>
    <dgm:cxn modelId="{3C2D026E-37C1-4604-BC62-6B1C95A860F4}" type="presParOf" srcId="{5A1AA657-41F9-4D90-BBC3-BA9FD7D2A894}" destId="{D88AF33F-2B33-41D1-A0CE-28CA557F674F}" srcOrd="0" destOrd="0" presId="urn:microsoft.com/office/officeart/2018/5/layout/IconCircleLabelList"/>
    <dgm:cxn modelId="{8C7AA40A-3ACD-41EC-AD27-EF64F70AC6DE}" type="presParOf" srcId="{5A1AA657-41F9-4D90-BBC3-BA9FD7D2A894}" destId="{2D173C8C-DF79-47FB-9CD6-B2CD7AAB95DB}" srcOrd="1" destOrd="0" presId="urn:microsoft.com/office/officeart/2018/5/layout/IconCircleLabelList"/>
    <dgm:cxn modelId="{49BE8FD4-E4D2-40CD-B1C6-6E668C1E2A63}" type="presParOf" srcId="{5A1AA657-41F9-4D90-BBC3-BA9FD7D2A894}" destId="{3FF739C2-7FAF-4321-A876-D63102BBEAB0}" srcOrd="2" destOrd="0" presId="urn:microsoft.com/office/officeart/2018/5/layout/IconCircleLabelList"/>
    <dgm:cxn modelId="{73D0BBA3-36B1-4F5E-A768-D13D72AB4F48}" type="presParOf" srcId="{5A1AA657-41F9-4D90-BBC3-BA9FD7D2A894}" destId="{34AF2F30-2C83-40AA-AB05-B3F7CCEC00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DD35B-8FC5-4E19-9660-3DCF36BF49A6}">
      <dsp:nvSpPr>
        <dsp:cNvPr id="0" name=""/>
        <dsp:cNvSpPr/>
      </dsp:nvSpPr>
      <dsp:spPr>
        <a:xfrm>
          <a:off x="872041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3BB6D-3B73-41DF-9E9D-6022C64BF92E}">
      <dsp:nvSpPr>
        <dsp:cNvPr id="0" name=""/>
        <dsp:cNvSpPr/>
      </dsp:nvSpPr>
      <dsp:spPr>
        <a:xfrm>
          <a:off x="307380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Random oplossing (en optimalisatie)</a:t>
          </a:r>
          <a:endParaRPr lang="en-US" sz="1900" kern="1200"/>
        </a:p>
      </dsp:txBody>
      <dsp:txXfrm>
        <a:off x="307380" y="1818461"/>
        <a:ext cx="2053312" cy="720000"/>
      </dsp:txXfrm>
    </dsp:sp>
    <dsp:sp modelId="{4CA0A4E8-615D-4F38-B7C7-F38EA1E7B915}">
      <dsp:nvSpPr>
        <dsp:cNvPr id="0" name=""/>
        <dsp:cNvSpPr/>
      </dsp:nvSpPr>
      <dsp:spPr>
        <a:xfrm>
          <a:off x="3284683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2EDC6-A139-4F42-BBD0-11887B7FC461}">
      <dsp:nvSpPr>
        <dsp:cNvPr id="0" name=""/>
        <dsp:cNvSpPr/>
      </dsp:nvSpPr>
      <dsp:spPr>
        <a:xfrm>
          <a:off x="2720022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Algoritmische oplossing (en optimalisatie)</a:t>
          </a:r>
          <a:endParaRPr lang="en-US" sz="1900" kern="1200"/>
        </a:p>
      </dsp:txBody>
      <dsp:txXfrm>
        <a:off x="2720022" y="1818461"/>
        <a:ext cx="2053312" cy="720000"/>
      </dsp:txXfrm>
    </dsp:sp>
    <dsp:sp modelId="{1092AFB3-A1B2-40FC-960D-97FFFA5688D6}">
      <dsp:nvSpPr>
        <dsp:cNvPr id="0" name=""/>
        <dsp:cNvSpPr/>
      </dsp:nvSpPr>
      <dsp:spPr>
        <a:xfrm>
          <a:off x="5697325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ACA0A-C4D1-42CC-8A28-4AD8C8D5C4B9}">
      <dsp:nvSpPr>
        <dsp:cNvPr id="0" name=""/>
        <dsp:cNvSpPr/>
      </dsp:nvSpPr>
      <dsp:spPr>
        <a:xfrm>
          <a:off x="5132664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Batterijen verplaatsen</a:t>
          </a:r>
          <a:endParaRPr lang="en-US" sz="1900" kern="1200"/>
        </a:p>
      </dsp:txBody>
      <dsp:txXfrm>
        <a:off x="5132664" y="1818461"/>
        <a:ext cx="2053312" cy="720000"/>
      </dsp:txXfrm>
    </dsp:sp>
    <dsp:sp modelId="{29C5D47A-B61D-44CB-8468-43A6837E6C7E}">
      <dsp:nvSpPr>
        <dsp:cNvPr id="0" name=""/>
        <dsp:cNvSpPr/>
      </dsp:nvSpPr>
      <dsp:spPr>
        <a:xfrm>
          <a:off x="8109967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4F103-996D-41F1-BCE1-0F54959D85E8}">
      <dsp:nvSpPr>
        <dsp:cNvPr id="0" name=""/>
        <dsp:cNvSpPr/>
      </dsp:nvSpPr>
      <dsp:spPr>
        <a:xfrm>
          <a:off x="7545307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Batterijen kopen</a:t>
          </a:r>
          <a:endParaRPr lang="en-US" sz="1900" kern="1200"/>
        </a:p>
      </dsp:txBody>
      <dsp:txXfrm>
        <a:off x="7545307" y="1818461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D2B77-3D46-4E39-AB99-25EB38A23317}">
      <dsp:nvSpPr>
        <dsp:cNvPr id="0" name=""/>
        <dsp:cNvSpPr/>
      </dsp:nvSpPr>
      <dsp:spPr>
        <a:xfrm>
          <a:off x="624000" y="41360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65F13-7979-4F68-BD79-EB26F6AC6915}">
      <dsp:nvSpPr>
        <dsp:cNvPr id="0" name=""/>
        <dsp:cNvSpPr/>
      </dsp:nvSpPr>
      <dsp:spPr>
        <a:xfrm>
          <a:off x="100425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3D12A-6DEA-43AB-B683-C08579C85500}">
      <dsp:nvSpPr>
        <dsp:cNvPr id="0" name=""/>
        <dsp:cNvSpPr/>
      </dsp:nvSpPr>
      <dsp:spPr>
        <a:xfrm>
          <a:off x="5362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Lower bounds niet behaald</a:t>
          </a:r>
          <a:endParaRPr lang="en-US" sz="2000" kern="1200"/>
        </a:p>
      </dsp:txBody>
      <dsp:txXfrm>
        <a:off x="53625" y="2381360"/>
        <a:ext cx="2925000" cy="720000"/>
      </dsp:txXfrm>
    </dsp:sp>
    <dsp:sp modelId="{1D93A5C3-D1FB-45A4-B82D-8017DECE4791}">
      <dsp:nvSpPr>
        <dsp:cNvPr id="0" name=""/>
        <dsp:cNvSpPr/>
      </dsp:nvSpPr>
      <dsp:spPr>
        <a:xfrm>
          <a:off x="4060875" y="41360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2D0C9-3B83-44DD-9C44-69FF8D52FE48}">
      <dsp:nvSpPr>
        <dsp:cNvPr id="0" name=""/>
        <dsp:cNvSpPr/>
      </dsp:nvSpPr>
      <dsp:spPr>
        <a:xfrm>
          <a:off x="4441125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C5250-8CC0-45BC-B4F1-BC619263073D}">
      <dsp:nvSpPr>
        <dsp:cNvPr id="0" name=""/>
        <dsp:cNvSpPr/>
      </dsp:nvSpPr>
      <dsp:spPr>
        <a:xfrm>
          <a:off x="3490500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Outliers</a:t>
          </a:r>
          <a:endParaRPr lang="en-US" sz="2000" kern="1200"/>
        </a:p>
      </dsp:txBody>
      <dsp:txXfrm>
        <a:off x="3490500" y="2381360"/>
        <a:ext cx="2925000" cy="720000"/>
      </dsp:txXfrm>
    </dsp:sp>
    <dsp:sp modelId="{D88AF33F-2B33-41D1-A0CE-28CA557F674F}">
      <dsp:nvSpPr>
        <dsp:cNvPr id="0" name=""/>
        <dsp:cNvSpPr/>
      </dsp:nvSpPr>
      <dsp:spPr>
        <a:xfrm>
          <a:off x="7497750" y="41360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73C8C-DF79-47FB-9CD6-B2CD7AAB95DB}">
      <dsp:nvSpPr>
        <dsp:cNvPr id="0" name=""/>
        <dsp:cNvSpPr/>
      </dsp:nvSpPr>
      <dsp:spPr>
        <a:xfrm>
          <a:off x="787800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F2F30-2C83-40AA-AB05-B3F7CCEC0074}">
      <dsp:nvSpPr>
        <dsp:cNvPr id="0" name=""/>
        <dsp:cNvSpPr/>
      </dsp:nvSpPr>
      <dsp:spPr>
        <a:xfrm>
          <a:off x="692737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Sommige gebruikte waardes zijn aannames</a:t>
          </a:r>
          <a:endParaRPr lang="en-US" sz="2000" kern="1200"/>
        </a:p>
      </dsp:txBody>
      <dsp:txXfrm>
        <a:off x="6927375" y="2381360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6EB76-D1A7-B348-9946-7AE73712FEEC}" type="datetimeFigureOut">
              <a:rPr lang="en-NL" smtClean="0"/>
              <a:t>27/01/2020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AFE3F-9C2F-4C47-9417-5AB146FEECA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425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FE3F-9C2F-4C47-9417-5AB146FEECAE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927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VERGEET DUBBELE KABELS NIET!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FE3F-9C2F-4C47-9417-5AB146FEECAE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597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Upperbound = 375.000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FE3F-9C2F-4C47-9417-5AB146FEECAE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470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Random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FE3F-9C2F-4C47-9417-5AB146FEECAE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142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Withclustering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FE3F-9C2F-4C47-9417-5AB146FEECAE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0356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Midpointclustering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FE3F-9C2F-4C47-9417-5AB146FEECAE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844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Buybatteries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AFE3F-9C2F-4C47-9417-5AB146FEECAE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556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258F8-18ED-5F47-B4DA-2031A2FA1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Grid-gud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42E7224-21E7-9540-B00A-8E9B21880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Justin Bon, Jonas Heller, Krolos Abdou</a:t>
            </a:r>
          </a:p>
        </p:txBody>
      </p:sp>
    </p:spTree>
    <p:extLst>
      <p:ext uri="{BB962C8B-B14F-4D97-AF65-F5344CB8AC3E}">
        <p14:creationId xmlns:p14="http://schemas.microsoft.com/office/powerpoint/2010/main" val="28586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C77B-D7F6-1B40-B75E-09264EF3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EA8C6A-E852-C94E-8B58-AFEDABFCC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8518"/>
            <a:ext cx="12273089" cy="5869459"/>
          </a:xfrm>
        </p:spPr>
      </p:pic>
    </p:spTree>
    <p:extLst>
      <p:ext uri="{BB962C8B-B14F-4D97-AF65-F5344CB8AC3E}">
        <p14:creationId xmlns:p14="http://schemas.microsoft.com/office/powerpoint/2010/main" val="416142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52BD3A70-0306-6E44-8545-DBEF87DBC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302301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3498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D06C-8FC2-3740-BF38-09D3E7FE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735D38-1AC6-B746-89B5-6C19FBAF2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63" y="0"/>
            <a:ext cx="11399106" cy="6858000"/>
          </a:xfrm>
        </p:spPr>
      </p:pic>
    </p:spTree>
    <p:extLst>
      <p:ext uri="{BB962C8B-B14F-4D97-AF65-F5344CB8AC3E}">
        <p14:creationId xmlns:p14="http://schemas.microsoft.com/office/powerpoint/2010/main" val="330798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9CB4-16C0-E64F-A56B-97A8384E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D6944-A834-3240-8E5D-25A6CCC25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329" y="-18824"/>
            <a:ext cx="10951341" cy="6876824"/>
          </a:xfrm>
        </p:spPr>
      </p:pic>
    </p:spTree>
    <p:extLst>
      <p:ext uri="{BB962C8B-B14F-4D97-AF65-F5344CB8AC3E}">
        <p14:creationId xmlns:p14="http://schemas.microsoft.com/office/powerpoint/2010/main" val="215459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E527-ABDA-794A-861E-1E7047A5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B8A25EB-FB38-4841-8F2A-D84481373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0553" y="0"/>
            <a:ext cx="6010894" cy="6857501"/>
          </a:xfrm>
        </p:spPr>
      </p:pic>
    </p:spTree>
    <p:extLst>
      <p:ext uri="{BB962C8B-B14F-4D97-AF65-F5344CB8AC3E}">
        <p14:creationId xmlns:p14="http://schemas.microsoft.com/office/powerpoint/2010/main" val="323232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1FF1-C221-AF4E-BB54-9702515E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FD4B21-EDB9-5641-9AF1-765A43A11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5986" y="0"/>
            <a:ext cx="4796852" cy="6838067"/>
          </a:xfrm>
        </p:spPr>
      </p:pic>
    </p:spTree>
    <p:extLst>
      <p:ext uri="{BB962C8B-B14F-4D97-AF65-F5344CB8AC3E}">
        <p14:creationId xmlns:p14="http://schemas.microsoft.com/office/powerpoint/2010/main" val="406994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4F437-E3A7-CF4B-A4C5-50F640E8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/>
              <a:t>Discussie</a:t>
            </a:r>
            <a:endParaRPr lang="nl-NL" dirty="0"/>
          </a:p>
        </p:txBody>
      </p:sp>
      <p:graphicFrame>
        <p:nvGraphicFramePr>
          <p:cNvPr id="76" name="Tijdelijke aanduiding voor inhoud 2">
            <a:extLst>
              <a:ext uri="{FF2B5EF4-FFF2-40B4-BE49-F238E27FC236}">
                <a16:creationId xmlns:a16="http://schemas.microsoft.com/office/drawing/2014/main" id="{73618DC4-8EB6-41F6-897E-04031B8A6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04159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68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C6B36-152E-5149-82C2-69C279AA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gaan wij bespreken?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AC4E30-26E1-D341-AC46-5B34EF26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case en de opdrachten</a:t>
            </a:r>
          </a:p>
          <a:p>
            <a:r>
              <a:rPr lang="nl-NL" dirty="0"/>
              <a:t>De gebruikte methodes</a:t>
            </a:r>
          </a:p>
          <a:p>
            <a:r>
              <a:rPr lang="nl-NL" dirty="0"/>
              <a:t>Resultaten </a:t>
            </a:r>
            <a:r>
              <a:rPr lang="nl-NL"/>
              <a:t>en vergelijkingen</a:t>
            </a:r>
            <a:endParaRPr lang="nl-NL" dirty="0"/>
          </a:p>
          <a:p>
            <a:r>
              <a:rPr lang="nl-NL" dirty="0"/>
              <a:t>Discussiepunten</a:t>
            </a:r>
          </a:p>
        </p:txBody>
      </p:sp>
    </p:spTree>
    <p:extLst>
      <p:ext uri="{BB962C8B-B14F-4D97-AF65-F5344CB8AC3E}">
        <p14:creationId xmlns:p14="http://schemas.microsoft.com/office/powerpoint/2010/main" val="368762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2B508-5B7D-D342-95BC-0466329B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</a:t>
            </a:r>
          </a:p>
        </p:txBody>
      </p:sp>
      <p:pic>
        <p:nvPicPr>
          <p:cNvPr id="4" name="Tijdelijke aanduiding voor inhoud 3" descr="Afbeelding met tekst, scherm, spel&#10;&#10;Automatisch gegenereerde beschrijving">
            <a:extLst>
              <a:ext uri="{FF2B5EF4-FFF2-40B4-BE49-F238E27FC236}">
                <a16:creationId xmlns:a16="http://schemas.microsoft.com/office/drawing/2014/main" id="{AD20C400-A5A8-9945-9DCA-E50BA8554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10262347" cy="30607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77D746F-C553-2347-9D99-435C4D95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718" y="467681"/>
            <a:ext cx="7695735" cy="57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37E7-0EC6-2347-9A20-F33AEFE0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 dirty="0"/>
              <a:t>De opdrachten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3CE969E-DD81-446B-B336-540C4E6B1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41265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287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1AA3311-0174-F249-981B-EC4F0599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nl-NL" sz="4000"/>
              <a:t>Hoe zijn we begonnen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FE3DA9-0235-F34C-A4EC-76E507B8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nl-NL" sz="1800"/>
              <a:t>Een class voor de huizen en een class voor de batterijen. </a:t>
            </a:r>
          </a:p>
          <a:p>
            <a:r>
              <a:rPr lang="nl-NL" sz="1800"/>
              <a:t>Huis class </a:t>
            </a:r>
            <a:r>
              <a:rPr lang="nl-NL" sz="1800">
                <a:sym typeface="Wingdings" pitchFamily="2" charset="2"/>
              </a:rPr>
              <a:t> coördinaten, output, afstanden naar batterijen</a:t>
            </a:r>
          </a:p>
          <a:p>
            <a:r>
              <a:rPr lang="nl-NL" sz="1800">
                <a:sym typeface="Wingdings" pitchFamily="2" charset="2"/>
              </a:rPr>
              <a:t>Batterij class  coördinaten, capaciteiten, gerelateerde huizen</a:t>
            </a:r>
            <a:endParaRPr lang="nl-NL" sz="1800"/>
          </a:p>
          <a:p>
            <a:endParaRPr lang="nl-NL" sz="1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189518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0246-0E43-8D45-ABE4-AD4F03DD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Random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BCAE2A-30B5-1149-9769-9DCE9748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Random huizen aan batterij koppelen</a:t>
            </a:r>
          </a:p>
          <a:p>
            <a:r>
              <a:rPr lang="nl-NL" dirty="0"/>
              <a:t>Scores ± 1900 kabels</a:t>
            </a:r>
          </a:p>
        </p:txBody>
      </p:sp>
      <p:pic>
        <p:nvPicPr>
          <p:cNvPr id="5" name="Afbeelding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2BECC9A8-0750-C54C-9BDD-8716BC4C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595" y="2918642"/>
            <a:ext cx="5460816" cy="3200447"/>
          </a:xfrm>
          <a:prstGeom prst="rect">
            <a:avLst/>
          </a:prstGeom>
        </p:spPr>
      </p:pic>
      <p:pic>
        <p:nvPicPr>
          <p:cNvPr id="6" name="Afbeelding 5" descr="Afbeelding met tekst, kaart&#10;&#10;Automatisch gegenereerde beschrijving">
            <a:extLst>
              <a:ext uri="{FF2B5EF4-FFF2-40B4-BE49-F238E27FC236}">
                <a16:creationId xmlns:a16="http://schemas.microsoft.com/office/drawing/2014/main" id="{678C08CF-661F-284F-AB6C-8D88052CE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1" y="347536"/>
            <a:ext cx="10515599" cy="61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824CA-B76D-5A41-8D44-8E8AD215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Algoritmische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EA596A-F559-5A45-89A3-2D997E45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Prim</a:t>
            </a:r>
            <a:r>
              <a:rPr lang="nl-NL" dirty="0"/>
              <a:t> algoritme</a:t>
            </a:r>
          </a:p>
          <a:p>
            <a:r>
              <a:rPr lang="nl-NL" dirty="0"/>
              <a:t>Scores ± 525 kabels</a:t>
            </a:r>
          </a:p>
          <a:p>
            <a:r>
              <a:rPr lang="nl-NL" dirty="0" err="1"/>
              <a:t>Path</a:t>
            </a:r>
            <a:r>
              <a:rPr lang="nl-NL" dirty="0"/>
              <a:t> making d.m.v. Manhattan </a:t>
            </a:r>
            <a:r>
              <a:rPr lang="nl-NL" dirty="0" err="1"/>
              <a:t>Distance</a:t>
            </a:r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30BACD6-F136-0E48-A4EF-07B65656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0" y="186718"/>
            <a:ext cx="2292350" cy="2350754"/>
          </a:xfrm>
          <a:prstGeom prst="rect">
            <a:avLst/>
          </a:prstGeom>
        </p:spPr>
      </p:pic>
      <p:pic>
        <p:nvPicPr>
          <p:cNvPr id="9" name="Afbeelding 8" descr="Afbeelding met tekst, kaart&#10;&#10;Automatisch gegenereerde beschrijving">
            <a:extLst>
              <a:ext uri="{FF2B5EF4-FFF2-40B4-BE49-F238E27FC236}">
                <a16:creationId xmlns:a16="http://schemas.microsoft.com/office/drawing/2014/main" id="{D034DF5F-7C4D-764E-B782-7574354F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55" y="313903"/>
            <a:ext cx="10653711" cy="62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FFDB1-6FBA-374B-BD44-363E8A7E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Advanced: Batterij verplaatsen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C7E252-385F-7041-B046-D0DA87592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Clustering en </a:t>
            </a:r>
            <a:r>
              <a:rPr lang="nl-NL" dirty="0" err="1"/>
              <a:t>path</a:t>
            </a:r>
            <a:r>
              <a:rPr lang="nl-NL" dirty="0"/>
              <a:t> making hetzelfde </a:t>
            </a:r>
          </a:p>
          <a:p>
            <a:r>
              <a:rPr lang="nl-NL" dirty="0"/>
              <a:t>Batterijen random plaatsen </a:t>
            </a:r>
            <a:r>
              <a:rPr lang="nl-NL" dirty="0">
                <a:sym typeface="Wingdings" pitchFamily="2" charset="2"/>
              </a:rPr>
              <a:t> aantal keer </a:t>
            </a:r>
            <a:r>
              <a:rPr lang="nl-NL" dirty="0" err="1">
                <a:sym typeface="Wingdings" pitchFamily="2" charset="2"/>
              </a:rPr>
              <a:t>connections</a:t>
            </a:r>
            <a:r>
              <a:rPr lang="nl-NL" dirty="0">
                <a:sym typeface="Wingdings" pitchFamily="2" charset="2"/>
              </a:rPr>
              <a:t> maken</a:t>
            </a:r>
          </a:p>
          <a:p>
            <a:r>
              <a:rPr lang="nl-NL" dirty="0">
                <a:sym typeface="Wingdings" pitchFamily="2" charset="2"/>
              </a:rPr>
              <a:t>Batterijen verplaatsen naar midden beste cluster</a:t>
            </a:r>
          </a:p>
          <a:p>
            <a:r>
              <a:rPr lang="nl-NL" dirty="0">
                <a:sym typeface="Wingdings" pitchFamily="2" charset="2"/>
              </a:rPr>
              <a:t>Scores ± 520 kabels</a:t>
            </a:r>
            <a:endParaRPr lang="nl-NL" dirty="0"/>
          </a:p>
        </p:txBody>
      </p:sp>
      <p:pic>
        <p:nvPicPr>
          <p:cNvPr id="5" name="Afbeelding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61C74FFF-7D41-BE4E-99F4-4F63A08D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22" y="119085"/>
            <a:ext cx="11117778" cy="64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BF6F87-9975-8C42-8FBD-FE6B1553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Advanced: Batterijen kopen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1703707E-E9EC-8740-A148-080C5E0A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nl-NL" sz="2000" dirty="0"/>
              <a:t>Random selectie aan batterijen kiezen</a:t>
            </a:r>
          </a:p>
          <a:p>
            <a:r>
              <a:rPr lang="nl-NL" sz="2000" dirty="0"/>
              <a:t>Maak aantal connecties met de huizen</a:t>
            </a:r>
          </a:p>
          <a:p>
            <a:r>
              <a:rPr lang="nl-NL" sz="2000" dirty="0"/>
              <a:t>Onthoud beste </a:t>
            </a:r>
            <a:r>
              <a:rPr lang="nl-NL" sz="2000" dirty="0">
                <a:sym typeface="Wingdings" pitchFamily="2" charset="2"/>
              </a:rPr>
              <a:t> Kies nieuwe batterijen  Herhaal</a:t>
            </a:r>
          </a:p>
          <a:p>
            <a:r>
              <a:rPr lang="nl-NL" sz="2000" dirty="0">
                <a:sym typeface="Wingdings" pitchFamily="2" charset="2"/>
              </a:rPr>
              <a:t>Scores ± 515 kabels</a:t>
            </a:r>
            <a:endParaRPr lang="nl-NL" sz="20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156B2F7-A5F0-4E49-BE9F-B978C5231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8720"/>
            <a:ext cx="5456279" cy="335561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5" name="Afbeelding 1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512E9B03-E2AC-6C48-8F56-B3D63CAC8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2" y="319774"/>
            <a:ext cx="11050104" cy="63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5768</TotalTime>
  <Words>200</Words>
  <Application>Microsoft Macintosh PowerPoint</Application>
  <PresentationFormat>Widescreen</PresentationFormat>
  <Paragraphs>53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Grid-gud</vt:lpstr>
      <vt:lpstr>Wat gaan wij bespreken?</vt:lpstr>
      <vt:lpstr>Case</vt:lpstr>
      <vt:lpstr>De opdrachten</vt:lpstr>
      <vt:lpstr>Hoe zijn we begonnen</vt:lpstr>
      <vt:lpstr>Random Oplossing</vt:lpstr>
      <vt:lpstr>Algoritmische oplossing</vt:lpstr>
      <vt:lpstr>Advanced: Batterij verplaatsen</vt:lpstr>
      <vt:lpstr>Advanced: Batterijen kopen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Grid-gud</dc:title>
  <dc:creator>Krolos Abdou</dc:creator>
  <cp:lastModifiedBy>Heller, Jonas</cp:lastModifiedBy>
  <cp:revision>8</cp:revision>
  <dcterms:created xsi:type="dcterms:W3CDTF">2020-01-22T12:18:43Z</dcterms:created>
  <dcterms:modified xsi:type="dcterms:W3CDTF">2020-01-27T11:43:45Z</dcterms:modified>
</cp:coreProperties>
</file>